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6"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3" autoAdjust="0"/>
  </p:normalViewPr>
  <p:slideViewPr>
    <p:cSldViewPr>
      <p:cViewPr varScale="1">
        <p:scale>
          <a:sx n="101" d="100"/>
          <a:sy n="101" d="100"/>
        </p:scale>
        <p:origin x="-2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8941911F-86C6-4905-B0F7-7E888032A6A2}" type="datetimeFigureOut">
              <a:rPr lang="tr-TR" smtClean="0"/>
              <a:t>03.12.2020</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0C3E4D0-BB51-413B-B624-45A95515D1B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0C3E4D0-BB51-413B-B624-45A95515D1B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0C3E4D0-BB51-413B-B624-45A95515D1B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0C3E4D0-BB51-413B-B624-45A95515D1BE}"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0C3E4D0-BB51-413B-B624-45A95515D1BE}"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0C3E4D0-BB51-413B-B624-45A95515D1BE}"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0C3E4D0-BB51-413B-B624-45A95515D1B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0C3E4D0-BB51-413B-B624-45A95515D1BE}"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8941911F-86C6-4905-B0F7-7E888032A6A2}" type="datetimeFigureOut">
              <a:rPr lang="tr-TR" smtClean="0"/>
              <a:t>03.12.2020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0C3E4D0-BB51-413B-B624-45A95515D1B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8941911F-86C6-4905-B0F7-7E888032A6A2}" type="datetimeFigureOut">
              <a:rPr lang="tr-TR" smtClean="0"/>
              <a:t>03.12.2020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0C3E4D0-BB51-413B-B624-45A95515D1B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8941911F-86C6-4905-B0F7-7E888032A6A2}" type="datetimeFigureOut">
              <a:rPr lang="tr-TR" smtClean="0"/>
              <a:t>03.12.2020</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0C3E4D0-BB51-413B-B624-45A95515D1BE}"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41911F-86C6-4905-B0F7-7E888032A6A2}" type="datetimeFigureOut">
              <a:rPr lang="tr-TR" smtClean="0"/>
              <a:t>03.12.2020</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0C3E4D0-BB51-413B-B624-45A95515D1B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420888"/>
            <a:ext cx="7992888" cy="2457618"/>
          </a:xfrm>
        </p:spPr>
        <p:txBody>
          <a:bodyPr>
            <a:noAutofit/>
          </a:bodyPr>
          <a:lstStyle/>
          <a:p>
            <a:r>
              <a:rPr lang="tr-TR" sz="8000" i="1" dirty="0" smtClean="0">
                <a:solidFill>
                  <a:schemeClr val="bg2">
                    <a:lumMod val="50000"/>
                  </a:schemeClr>
                </a:solidFill>
                <a:latin typeface="Algerian" pitchFamily="82" charset="0"/>
              </a:rPr>
              <a:t>FAZIL HÜSNÜ DAĞLARCA</a:t>
            </a:r>
            <a:endParaRPr lang="tr-TR" sz="8000" i="1" dirty="0">
              <a:solidFill>
                <a:schemeClr val="bg2">
                  <a:lumMod val="50000"/>
                </a:schemeClr>
              </a:solidFill>
              <a:latin typeface="Algerian" pitchFamily="82" charset="0"/>
            </a:endParaRPr>
          </a:p>
        </p:txBody>
      </p:sp>
      <p:pic>
        <p:nvPicPr>
          <p:cNvPr id="1026" name="Picture 2" descr="C:\Users\öğretmenler odası\Desktop\fazıl hüsnü\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3684046" cy="24665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484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öğretmenler odası\Desktop\fazıl hüsnü\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854" y="1146110"/>
            <a:ext cx="6164109" cy="408309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89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latin typeface="Times New Roman" pitchFamily="18" charset="0"/>
                <a:cs typeface="Times New Roman" pitchFamily="18" charset="0"/>
              </a:rPr>
              <a:t>26 Ağustos 1914 yılında Dünya'ya gelen Fazıl Hüsnü Dağlarca İstanbul'da doğmuştur. Eğitimine farklı şehirlerde sürdürmüştür. İlkokul eğitimini Konya, Kayseri ve Kozan'da tamamlamıştır. Ortaokul eğitimini ise Mersin'de tamamlamıştır. Fazıl Hüsnü Dağlarca Lise eğitimi için Kuleli askeri lisesini bitirmiştir. Bu okuldan 1993 yılında mezun olmuştur. Babası süvari yarbayı olduğundan dolayı eğitimini askeri lisede tamamlamıştır. Şiir ile genç yaşlarda tanıştı. Pek çok ünlü dergilerde şiir yazmaya başladı. Yazmış olduğu şiirler bu dergilerde yayınlanmıştır. Bir süre askeri görevini farklı şehirlere giderek tamamladı. Piyade subay olarak askerliğini yapmıştır. Türk silahlı kuvvetlerinde yaklaşık 15 yıl hizmet yapmıştır. Daha sonra hizmetini doldurunca 1950 yılında ordudan ayrılmıştır.</a:t>
            </a:r>
            <a:endParaRPr lang="tr-TR" dirty="0">
              <a:latin typeface="Times New Roman" pitchFamily="18" charset="0"/>
              <a:cs typeface="Times New Roman" pitchFamily="18" charset="0"/>
            </a:endParaRPr>
          </a:p>
        </p:txBody>
      </p:sp>
      <p:sp>
        <p:nvSpPr>
          <p:cNvPr id="3" name="Başlık 2"/>
          <p:cNvSpPr>
            <a:spLocks noGrp="1"/>
          </p:cNvSpPr>
          <p:nvPr>
            <p:ph type="title"/>
          </p:nvPr>
        </p:nvSpPr>
        <p:spPr/>
        <p:txBody>
          <a:bodyPr>
            <a:noAutofit/>
          </a:bodyPr>
          <a:lstStyle/>
          <a:p>
            <a:r>
              <a:rPr lang="tr-TR" sz="8000" i="1" dirty="0" smtClean="0">
                <a:solidFill>
                  <a:schemeClr val="bg2">
                    <a:lumMod val="50000"/>
                  </a:schemeClr>
                </a:solidFill>
                <a:latin typeface="Algerian" pitchFamily="82" charset="0"/>
              </a:rPr>
              <a:t>HAYATI</a:t>
            </a:r>
            <a:endParaRPr lang="tr-TR" sz="8000" i="1" dirty="0">
              <a:solidFill>
                <a:schemeClr val="bg2">
                  <a:lumMod val="50000"/>
                </a:schemeClr>
              </a:solidFill>
              <a:latin typeface="Algerian" pitchFamily="82" charset="0"/>
            </a:endParaRPr>
          </a:p>
        </p:txBody>
      </p:sp>
    </p:spTree>
    <p:extLst>
      <p:ext uri="{BB962C8B-B14F-4D97-AF65-F5344CB8AC3E}">
        <p14:creationId xmlns:p14="http://schemas.microsoft.com/office/powerpoint/2010/main" val="22867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347864" y="1628800"/>
            <a:ext cx="5698976" cy="4824536"/>
          </a:xfrm>
        </p:spPr>
        <p:txBody>
          <a:bodyPr>
            <a:normAutofit fontScale="70000" lnSpcReduction="20000"/>
          </a:bodyPr>
          <a:lstStyle/>
          <a:p>
            <a:r>
              <a:rPr lang="tr-TR" sz="2900" dirty="0" smtClean="0">
                <a:latin typeface="Times New Roman" pitchFamily="18" charset="0"/>
                <a:cs typeface="Times New Roman" pitchFamily="18" charset="0"/>
              </a:rPr>
              <a:t>Askerlikten </a:t>
            </a:r>
            <a:r>
              <a:rPr lang="tr-TR" sz="2900" dirty="0">
                <a:latin typeface="Times New Roman" pitchFamily="18" charset="0"/>
                <a:cs typeface="Times New Roman" pitchFamily="18" charset="0"/>
              </a:rPr>
              <a:t>ayrıldıktan sonra çalışma bakanlığında müfettiş olarak görev aldı. Bu esnada yazmış olduğu Asu adlı eser ile şiir ödülü de kazanmıştır. Çalışma bakanlığı görevini yaklaşık olarak 8 yıl sürdürdükten sonra 1960 yılında görevinden ayrıldı. İstanbul'a yerleşen Fazıl Hüsnü Dağlarca Aksaray'da bir kitap evi açtı. Kitap evini açtıktan sonra dergi çıkarmaya karar verdi. Türkçe adlı dergisini yayınladı ve aylık olarak bu dergiyi yayınlamaya başladı. Amerika'da milletler arası şiir forumunda ise Fazıl Hüsnü Dağlarca en iyi Türk şair seçilmiştir. Fazıl Hüsnü Dağlarca bir dönem Türk Dil Kurumu'nda da yönetim kurulu üyeliği yapmıştır. Fazıl Hüsnü Dağlarca yaşamı boyunca hem yurt içi hem yurt dışı olmak üzere toplam 11 ödül kazanmıştır. Türk Edebiyatı'nın en başarılı şairleri arasında gösterilmiştir. Fazıl Hüsnü Dağlarca 15 Ekim 2008 yılında İstanbul'da 94 yaşında vefat etmiştir.</a:t>
            </a:r>
            <a:endParaRPr lang="tr-TR" sz="2900" dirty="0">
              <a:latin typeface="Times New Roman" pitchFamily="18" charset="0"/>
              <a:cs typeface="Times New Roman" pitchFamily="18" charset="0"/>
            </a:endParaRPr>
          </a:p>
        </p:txBody>
      </p:sp>
      <p:sp>
        <p:nvSpPr>
          <p:cNvPr id="3" name="Başlık 2"/>
          <p:cNvSpPr>
            <a:spLocks noGrp="1"/>
          </p:cNvSpPr>
          <p:nvPr>
            <p:ph type="title"/>
          </p:nvPr>
        </p:nvSpPr>
        <p:spPr/>
        <p:txBody>
          <a:bodyPr>
            <a:noAutofit/>
          </a:bodyPr>
          <a:lstStyle/>
          <a:p>
            <a:r>
              <a:rPr lang="tr-TR" sz="8000" i="1" dirty="0" smtClean="0">
                <a:solidFill>
                  <a:schemeClr val="bg2">
                    <a:lumMod val="50000"/>
                  </a:schemeClr>
                </a:solidFill>
                <a:latin typeface="Algerian" pitchFamily="82" charset="0"/>
              </a:rPr>
              <a:t>HAYATI</a:t>
            </a:r>
            <a:endParaRPr lang="tr-TR" sz="8000" i="1" dirty="0">
              <a:solidFill>
                <a:schemeClr val="bg2">
                  <a:lumMod val="50000"/>
                </a:schemeClr>
              </a:solidFill>
              <a:latin typeface="Algerian" pitchFamily="82" charset="0"/>
            </a:endParaRPr>
          </a:p>
        </p:txBody>
      </p:sp>
      <p:pic>
        <p:nvPicPr>
          <p:cNvPr id="2050" name="Picture 2" descr="C:\Users\öğretmenler odası\Desktop\fazıl hüsnü\artist__218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2843410" cy="4054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9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55976" y="1481328"/>
            <a:ext cx="4330824" cy="4525963"/>
          </a:xfrm>
        </p:spPr>
        <p:txBody>
          <a:bodyPr>
            <a:normAutofit fontScale="92500" lnSpcReduction="10000"/>
          </a:bodyPr>
          <a:lstStyle/>
          <a:p>
            <a:r>
              <a:rPr lang="tr-TR" dirty="0">
                <a:latin typeface="Times New Roman" pitchFamily="18" charset="0"/>
                <a:cs typeface="Times New Roman" pitchFamily="18" charset="0"/>
              </a:rPr>
              <a:t>Kurallı biçimlerden kuralsızlara, anlamsız özlerden yalın anlamlara kadar birçok şiir türünü deneyen </a:t>
            </a:r>
            <a:r>
              <a:rPr lang="tr-TR" b="1" dirty="0">
                <a:latin typeface="Times New Roman" pitchFamily="18" charset="0"/>
                <a:cs typeface="Times New Roman" pitchFamily="18" charset="0"/>
              </a:rPr>
              <a:t>Fazıl Hüsnü</a:t>
            </a:r>
            <a:r>
              <a:rPr lang="tr-TR" dirty="0">
                <a:latin typeface="Times New Roman" pitchFamily="18" charset="0"/>
                <a:cs typeface="Times New Roman" pitchFamily="18" charset="0"/>
              </a:rPr>
              <a:t> devamlı bir gelişim ve değişim içerisinde olmuştur.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Şiirleri </a:t>
            </a:r>
            <a:r>
              <a:rPr lang="tr-TR" dirty="0">
                <a:latin typeface="Times New Roman" pitchFamily="18" charset="0"/>
                <a:cs typeface="Times New Roman" pitchFamily="18" charset="0"/>
              </a:rPr>
              <a:t>genellikle </a:t>
            </a:r>
            <a:r>
              <a:rPr lang="tr-TR" b="1" dirty="0">
                <a:latin typeface="Times New Roman" pitchFamily="18" charset="0"/>
                <a:cs typeface="Times New Roman" pitchFamily="18" charset="0"/>
              </a:rPr>
              <a:t>epik-dramatik, </a:t>
            </a:r>
            <a:r>
              <a:rPr lang="tr-TR" b="1" dirty="0" smtClean="0">
                <a:latin typeface="Times New Roman" pitchFamily="18" charset="0"/>
                <a:cs typeface="Times New Roman" pitchFamily="18" charset="0"/>
              </a:rPr>
              <a:t>lirik-didaktik </a:t>
            </a:r>
            <a:r>
              <a:rPr lang="tr-TR" dirty="0" smtClean="0">
                <a:latin typeface="Times New Roman" pitchFamily="18" charset="0"/>
                <a:cs typeface="Times New Roman" pitchFamily="18" charset="0"/>
              </a:rPr>
              <a:t>ve </a:t>
            </a:r>
            <a:r>
              <a:rPr lang="tr-TR" dirty="0">
                <a:latin typeface="Times New Roman" pitchFamily="18" charset="0"/>
                <a:cs typeface="Times New Roman" pitchFamily="18" charset="0"/>
              </a:rPr>
              <a:t>toplumsal gerçekçilik özellikleri göstermektedir.</a:t>
            </a:r>
            <a:endParaRPr lang="tr-TR" dirty="0">
              <a:latin typeface="Times New Roman" pitchFamily="18" charset="0"/>
              <a:cs typeface="Times New Roman" pitchFamily="18" charset="0"/>
            </a:endParaRPr>
          </a:p>
        </p:txBody>
      </p:sp>
      <p:sp>
        <p:nvSpPr>
          <p:cNvPr id="3" name="Başlık 2"/>
          <p:cNvSpPr>
            <a:spLocks noGrp="1"/>
          </p:cNvSpPr>
          <p:nvPr>
            <p:ph type="title"/>
          </p:nvPr>
        </p:nvSpPr>
        <p:spPr/>
        <p:txBody>
          <a:bodyPr>
            <a:noAutofit/>
          </a:bodyPr>
          <a:lstStyle/>
          <a:p>
            <a:r>
              <a:rPr lang="tr-TR" sz="8000" i="1" dirty="0" smtClean="0">
                <a:solidFill>
                  <a:schemeClr val="bg2">
                    <a:lumMod val="50000"/>
                  </a:schemeClr>
                </a:solidFill>
                <a:latin typeface="Algerian" pitchFamily="82" charset="0"/>
              </a:rPr>
              <a:t>EDEBİ KİŞİLİĞİ</a:t>
            </a:r>
            <a:endParaRPr lang="tr-TR" sz="8000" i="1" dirty="0">
              <a:solidFill>
                <a:schemeClr val="bg2">
                  <a:lumMod val="50000"/>
                </a:schemeClr>
              </a:solidFill>
              <a:latin typeface="Algerian" pitchFamily="82" charset="0"/>
            </a:endParaRPr>
          </a:p>
        </p:txBody>
      </p:sp>
      <p:pic>
        <p:nvPicPr>
          <p:cNvPr id="4098" name="Picture 2" descr="C:\Users\öğretmenler odası\Desktop\fazıl hüsnü\71_b_94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55440"/>
            <a:ext cx="3337484" cy="42552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5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23928" y="1556792"/>
            <a:ext cx="4762872" cy="4450499"/>
          </a:xfrm>
        </p:spPr>
        <p:txBody>
          <a:bodyPr>
            <a:normAutofit fontScale="70000" lnSpcReduction="20000"/>
          </a:bodyPr>
          <a:lstStyle/>
          <a:p>
            <a:pPr algn="just" fontAlgn="base"/>
            <a:r>
              <a:rPr lang="tr-TR" sz="3200" dirty="0">
                <a:latin typeface="Times New Roman" pitchFamily="18" charset="0"/>
                <a:cs typeface="Times New Roman" pitchFamily="18" charset="0"/>
              </a:rPr>
              <a:t>Çocuk ve Allah</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Genç</a:t>
            </a:r>
            <a:endParaRPr lang="tr-TR" sz="3200" dirty="0">
              <a:latin typeface="Times New Roman" pitchFamily="18" charset="0"/>
              <a:cs typeface="Times New Roman" pitchFamily="18" charset="0"/>
            </a:endParaRPr>
          </a:p>
          <a:p>
            <a:pPr algn="just" fontAlgn="base"/>
            <a:r>
              <a:rPr lang="tr-TR" sz="3200" dirty="0">
                <a:latin typeface="Times New Roman" pitchFamily="18" charset="0"/>
                <a:cs typeface="Times New Roman" pitchFamily="18" charset="0"/>
              </a:rPr>
              <a:t> </a:t>
            </a:r>
            <a:r>
              <a:rPr lang="tr-TR" sz="3200" dirty="0">
                <a:latin typeface="Times New Roman" pitchFamily="18" charset="0"/>
                <a:cs typeface="Times New Roman" pitchFamily="18" charset="0"/>
              </a:rPr>
              <a:t> </a:t>
            </a:r>
            <a:r>
              <a:rPr lang="tr-TR" sz="3200" dirty="0" err="1" smtClean="0">
                <a:latin typeface="Times New Roman" pitchFamily="18" charset="0"/>
                <a:cs typeface="Times New Roman" pitchFamily="18" charset="0"/>
              </a:rPr>
              <a:t>Asü</a:t>
            </a:r>
            <a:r>
              <a:rPr lang="tr-TR" sz="3200" dirty="0" smtClean="0">
                <a:latin typeface="Times New Roman" pitchFamily="18" charset="0"/>
                <a:cs typeface="Times New Roman" pitchFamily="18" charset="0"/>
              </a:rPr>
              <a:t> (Ödül </a:t>
            </a:r>
            <a:r>
              <a:rPr lang="tr-TR" sz="3200" dirty="0">
                <a:latin typeface="Times New Roman" pitchFamily="18" charset="0"/>
                <a:cs typeface="Times New Roman" pitchFamily="18" charset="0"/>
              </a:rPr>
              <a:t>kazanan eserlerindendir</a:t>
            </a:r>
            <a:r>
              <a:rPr lang="tr-TR" sz="3200" dirty="0" smtClean="0">
                <a:latin typeface="Times New Roman" pitchFamily="18" charset="0"/>
                <a:cs typeface="Times New Roman" pitchFamily="18" charset="0"/>
              </a:rPr>
              <a:t>.)</a:t>
            </a:r>
            <a:endParaRPr lang="tr-TR" sz="3200" dirty="0">
              <a:latin typeface="Times New Roman" pitchFamily="18" charset="0"/>
              <a:cs typeface="Times New Roman" pitchFamily="18" charset="0"/>
            </a:endParaRP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Haydi</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Yaramaz </a:t>
            </a:r>
            <a:r>
              <a:rPr lang="tr-TR" sz="3200" dirty="0">
                <a:latin typeface="Times New Roman" pitchFamily="18" charset="0"/>
                <a:cs typeface="Times New Roman" pitchFamily="18" charset="0"/>
              </a:rPr>
              <a:t>Sözcükler</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Dildeki Bilgisayar</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Batı Acısı</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Taş Devri</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Kuş Ayak</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Bağımsızlık </a:t>
            </a:r>
            <a:r>
              <a:rPr lang="tr-TR" sz="3200" dirty="0">
                <a:latin typeface="Times New Roman" pitchFamily="18" charset="0"/>
                <a:cs typeface="Times New Roman" pitchFamily="18" charset="0"/>
              </a:rPr>
              <a:t>Savaşı</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Yeryüzü </a:t>
            </a:r>
            <a:r>
              <a:rPr lang="tr-TR" sz="3200" dirty="0">
                <a:latin typeface="Times New Roman" pitchFamily="18" charset="0"/>
                <a:cs typeface="Times New Roman" pitchFamily="18" charset="0"/>
              </a:rPr>
              <a:t>Çocukları</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Oyun </a:t>
            </a:r>
            <a:r>
              <a:rPr lang="tr-TR" sz="3200" dirty="0">
                <a:latin typeface="Times New Roman" pitchFamily="18" charset="0"/>
                <a:cs typeface="Times New Roman" pitchFamily="18" charset="0"/>
              </a:rPr>
              <a:t>Okulu</a:t>
            </a:r>
          </a:p>
          <a:p>
            <a:pPr algn="just" fontAlgn="base"/>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Dağ </a:t>
            </a:r>
            <a:r>
              <a:rPr lang="tr-TR" sz="3200" dirty="0">
                <a:latin typeface="Times New Roman" pitchFamily="18" charset="0"/>
                <a:cs typeface="Times New Roman" pitchFamily="18" charset="0"/>
              </a:rPr>
              <a:t>Uykusu</a:t>
            </a:r>
          </a:p>
          <a:p>
            <a:endParaRPr lang="tr-TR" dirty="0"/>
          </a:p>
        </p:txBody>
      </p:sp>
      <p:sp>
        <p:nvSpPr>
          <p:cNvPr id="3" name="Başlık 2"/>
          <p:cNvSpPr>
            <a:spLocks noGrp="1"/>
          </p:cNvSpPr>
          <p:nvPr>
            <p:ph type="title"/>
          </p:nvPr>
        </p:nvSpPr>
        <p:spPr/>
        <p:txBody>
          <a:bodyPr>
            <a:noAutofit/>
          </a:bodyPr>
          <a:lstStyle/>
          <a:p>
            <a:r>
              <a:rPr lang="tr-TR" sz="8000" i="1" dirty="0" smtClean="0">
                <a:solidFill>
                  <a:schemeClr val="bg2">
                    <a:lumMod val="50000"/>
                  </a:schemeClr>
                </a:solidFill>
                <a:latin typeface="Algerian" pitchFamily="82" charset="0"/>
              </a:rPr>
              <a:t>ESERLERİ</a:t>
            </a:r>
            <a:endParaRPr lang="tr-TR" sz="8000" i="1" dirty="0">
              <a:solidFill>
                <a:schemeClr val="bg2">
                  <a:lumMod val="50000"/>
                </a:schemeClr>
              </a:solidFill>
              <a:latin typeface="Algerian" pitchFamily="82" charset="0"/>
            </a:endParaRPr>
          </a:p>
        </p:txBody>
      </p:sp>
      <p:pic>
        <p:nvPicPr>
          <p:cNvPr id="3074" name="Picture 2" descr="C:\Users\öğretmenler odası\Desktop\fazıl hüsnü\000000029962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84" y="1473469"/>
            <a:ext cx="1453144" cy="209840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C:\Users\öğretmenler odası\Desktop\fazıl hüsnü\000000049802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47" y="3461740"/>
            <a:ext cx="1473380" cy="21509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6" name="Picture 4" descr="C:\Users\öğretmenler odası\Desktop\fazıl hüsnü\Kitap_20170517193340_298712_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09" y="3566771"/>
            <a:ext cx="1559915" cy="20458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7" name="Picture 5" descr="C:\Users\öğretmenler odası\Desktop\fazıl hüsnü\wi_50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0660" y="1517525"/>
            <a:ext cx="1386406" cy="20102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70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139952" y="1481328"/>
            <a:ext cx="4546848" cy="4525963"/>
          </a:xfrm>
        </p:spPr>
        <p:txBody>
          <a:bodyPr>
            <a:normAutofit/>
          </a:bodyPr>
          <a:lstStyle/>
          <a:p>
            <a:pPr marL="109728" indent="0" algn="just" fontAlgn="base">
              <a:buNone/>
            </a:pPr>
            <a:r>
              <a:rPr lang="tr-TR" dirty="0"/>
              <a:t> </a:t>
            </a:r>
            <a:endParaRPr lang="tr-TR" dirty="0" smtClean="0"/>
          </a:p>
          <a:p>
            <a:pPr algn="just" fontAlgn="base"/>
            <a:endParaRPr lang="tr-TR" dirty="0"/>
          </a:p>
          <a:p>
            <a:pPr algn="just" fontAlgn="base"/>
            <a:endParaRPr lang="tr-TR" dirty="0" smtClean="0"/>
          </a:p>
          <a:p>
            <a:pPr algn="just" fontAlgn="base"/>
            <a:r>
              <a:rPr lang="tr-TR" sz="4800" b="1" dirty="0" smtClean="0"/>
              <a:t>AĞIR HASTA</a:t>
            </a:r>
            <a:endParaRPr lang="tr-TR" sz="4800" b="1" dirty="0"/>
          </a:p>
        </p:txBody>
      </p:sp>
      <p:sp>
        <p:nvSpPr>
          <p:cNvPr id="3" name="Başlık 2"/>
          <p:cNvSpPr>
            <a:spLocks noGrp="1"/>
          </p:cNvSpPr>
          <p:nvPr>
            <p:ph type="title"/>
          </p:nvPr>
        </p:nvSpPr>
        <p:spPr/>
        <p:txBody>
          <a:bodyPr>
            <a:noAutofit/>
          </a:bodyPr>
          <a:lstStyle/>
          <a:p>
            <a:r>
              <a:rPr lang="tr-TR" sz="8000" dirty="0" smtClean="0">
                <a:solidFill>
                  <a:schemeClr val="bg2">
                    <a:lumMod val="50000"/>
                  </a:schemeClr>
                </a:solidFill>
                <a:latin typeface="Algerian" pitchFamily="82" charset="0"/>
              </a:rPr>
              <a:t>ŞİİRLERİ</a:t>
            </a:r>
            <a:endParaRPr lang="tr-TR" sz="8000" dirty="0">
              <a:solidFill>
                <a:schemeClr val="bg2">
                  <a:lumMod val="50000"/>
                </a:schemeClr>
              </a:solidFill>
              <a:latin typeface="Algerian" pitchFamily="82" charset="0"/>
            </a:endParaRPr>
          </a:p>
        </p:txBody>
      </p:sp>
      <p:pic>
        <p:nvPicPr>
          <p:cNvPr id="5122" name="Picture 2" descr="C:\Users\öğretmenler odası\Desktop\fazıl hüsnü\indir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3210121" cy="4387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21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499992" y="1481328"/>
            <a:ext cx="4186808" cy="4525963"/>
          </a:xfrm>
        </p:spPr>
        <p:txBody>
          <a:bodyPr/>
          <a:lstStyle/>
          <a:p>
            <a:endParaRPr lang="tr-TR" dirty="0" smtClean="0"/>
          </a:p>
          <a:p>
            <a:endParaRPr lang="tr-TR" dirty="0"/>
          </a:p>
          <a:p>
            <a:endParaRPr lang="tr-TR" dirty="0" smtClean="0"/>
          </a:p>
          <a:p>
            <a:endParaRPr lang="tr-TR" dirty="0" smtClean="0"/>
          </a:p>
          <a:p>
            <a:r>
              <a:rPr lang="tr-TR" sz="2500" b="1" i="1" dirty="0" smtClean="0"/>
              <a:t>ÇANAKKALE’DE ÖLÜM</a:t>
            </a:r>
            <a:endParaRPr lang="tr-TR" sz="2500" b="1" i="1" dirty="0"/>
          </a:p>
        </p:txBody>
      </p:sp>
      <p:pic>
        <p:nvPicPr>
          <p:cNvPr id="6146" name="Picture 2" descr="C:\Users\öğretmenler odası\Desktop\fazıl hüsnü\fazil-husnu-daglarca-siirleri-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4032448" cy="56166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89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076056" y="939939"/>
            <a:ext cx="3538736" cy="4395944"/>
          </a:xfrm>
        </p:spPr>
        <p:txBody>
          <a:bodyPr/>
          <a:lstStyle/>
          <a:p>
            <a:endParaRPr lang="tr-TR" dirty="0" smtClean="0"/>
          </a:p>
          <a:p>
            <a:endParaRPr lang="tr-TR" dirty="0"/>
          </a:p>
          <a:p>
            <a:endParaRPr lang="tr-TR" dirty="0" smtClean="0"/>
          </a:p>
          <a:p>
            <a:endParaRPr lang="tr-TR" dirty="0"/>
          </a:p>
          <a:p>
            <a:r>
              <a:rPr lang="tr-TR" sz="3600" b="1" i="1" dirty="0" smtClean="0"/>
              <a:t>YALNIZLIĞIM</a:t>
            </a:r>
          </a:p>
          <a:p>
            <a:pPr marL="109728" indent="0">
              <a:buNone/>
            </a:pPr>
            <a:endParaRPr lang="tr-TR" dirty="0"/>
          </a:p>
        </p:txBody>
      </p:sp>
      <p:pic>
        <p:nvPicPr>
          <p:cNvPr id="4" name="Picture 2" descr="YALNIZLIĞIM * FAZIL HÜSNÜ DAĞLARC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648" y="404664"/>
            <a:ext cx="4595364" cy="51125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088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öğretmenler odası\Desktop\fazıl hüsnü\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03448"/>
            <a:ext cx="4213443" cy="648072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492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229</TotalTime>
  <Words>279</Words>
  <Application>Microsoft Office PowerPoint</Application>
  <PresentationFormat>Ekran Gösterisi (4:3)</PresentationFormat>
  <Paragraphs>37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FAZIL HÜSNÜ DAĞLARCA</vt:lpstr>
      <vt:lpstr>HAYATI</vt:lpstr>
      <vt:lpstr>HAYATI</vt:lpstr>
      <vt:lpstr>EDEBİ KİŞİLİĞİ</vt:lpstr>
      <vt:lpstr>ESERLERİ</vt:lpstr>
      <vt:lpstr>ŞİİRLERİ</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FAZIL HÜSNÜ DAĞLARCA</dc:title>
  <dc:creator>öğretmenler odası</dc:creator>
  <cp:lastModifiedBy>öğretmenler odası</cp:lastModifiedBy>
  <cp:revision>7</cp:revision>
  <dcterms:created xsi:type="dcterms:W3CDTF">2020-12-03T08:05:57Z</dcterms:created>
  <dcterms:modified xsi:type="dcterms:W3CDTF">2020-12-03T11:55:42Z</dcterms:modified>
</cp:coreProperties>
</file>